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jpeg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500306"/>
            <a:ext cx="7851648" cy="25431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Franklin Gothic Heavy" pitchFamily="34" charset="0"/>
              </a:rPr>
              <a:t>ИТОГИ</a:t>
            </a:r>
            <a:b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Franklin Gothic Heavy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Franklin Gothic Heavy" pitchFamily="34" charset="0"/>
              </a:rPr>
              <a:t>научно-методического сопровождения образовательного процесса СУОР в 2023-2024 учебном году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latin typeface="Franklin Gothic Heavy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937" b="1937"/>
          <a:stretch/>
        </p:blipFill>
        <p:spPr>
          <a:xfrm>
            <a:off x="0" y="4789566"/>
            <a:ext cx="2151775" cy="206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428860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Гладких Анна Михайловна, заместитель директора по методической работе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3" cstate="print"/>
          <a:srcRect t="1937" b="1937"/>
          <a:stretch/>
        </p:blipFill>
        <p:spPr>
          <a:xfrm>
            <a:off x="28572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2876" y="500042"/>
            <a:ext cx="90011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Межрегиональная студенческая научно-практическая конференция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«Студенческая наука в сфере физической культуры и спорта: состояние и перспективные направления развития»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4786314" y="1500174"/>
          <a:ext cx="3852862" cy="2428892"/>
        </p:xfrm>
        <a:graphic>
          <a:graphicData uri="http://schemas.openxmlformats.org/presentationml/2006/ole">
            <p:oleObj spid="_x0000_s21506" name="Acrobat Document" r:id="rId4" imgW="7848600" imgH="5505227" progId="Acrobat.Document.DC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28596" y="1500174"/>
          <a:ext cx="4071966" cy="2428892"/>
        </p:xfrm>
        <a:graphic>
          <a:graphicData uri="http://schemas.openxmlformats.org/presentationml/2006/ole">
            <p:oleObj spid="_x0000_s21507" name="Acrobat Document" r:id="rId5" imgW="7848600" imgH="5505227" progId="Acrobat.Document.DC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2143108" y="3857628"/>
          <a:ext cx="5643602" cy="3000372"/>
        </p:xfrm>
        <a:graphic>
          <a:graphicData uri="http://schemas.openxmlformats.org/presentationml/2006/ole">
            <p:oleObj spid="_x0000_s21508" name="Acrobat Document" r:id="rId6" imgW="7848600" imgH="5505227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3" cstate="print"/>
          <a:srcRect t="1937" b="1937"/>
          <a:stretch/>
        </p:blipFill>
        <p:spPr>
          <a:xfrm>
            <a:off x="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5072066" y="1357298"/>
          <a:ext cx="2871787" cy="4064000"/>
        </p:xfrm>
        <a:graphic>
          <a:graphicData uri="http://schemas.openxmlformats.org/presentationml/2006/ole">
            <p:oleObj spid="_x0000_s20481" name="Acrobat Document" r:id="rId4" imgW="5667126" imgH="8019694" progId="Acrobat.Document.DC">
              <p:embed/>
            </p:oleObj>
          </a:graphicData>
        </a:graphic>
      </p:graphicFrame>
      <p:pic>
        <p:nvPicPr>
          <p:cNvPr id="20482" name="Picture 2" descr="C:\Users\SOKOL\Downloads\e0737776-414e-449e-a1ff-c37f1bd546e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1285860"/>
            <a:ext cx="306562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3" cstate="print"/>
          <a:srcRect t="1937" b="1937"/>
          <a:stretch/>
        </p:blipFill>
        <p:spPr>
          <a:xfrm>
            <a:off x="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714480" y="3714752"/>
          <a:ext cx="3795711" cy="2686750"/>
        </p:xfrm>
        <a:graphic>
          <a:graphicData uri="http://schemas.openxmlformats.org/presentationml/2006/ole">
            <p:oleObj spid="_x0000_s24578" name="Acrobat Document" r:id="rId4" imgW="8019751" imgH="5676677" progId="Acrobat.Document.DC">
              <p:embed/>
            </p:oleObj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5000628" y="785794"/>
          <a:ext cx="3590929" cy="2539655"/>
        </p:xfrm>
        <a:graphic>
          <a:graphicData uri="http://schemas.openxmlformats.org/presentationml/2006/ole">
            <p:oleObj spid="_x0000_s24579" name="Acrobat Document" r:id="rId5" imgW="6181376" imgH="4371975" progId="Acrobat.Document.DC">
              <p:embed/>
            </p:oleObj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643570" y="3500438"/>
          <a:ext cx="3333345" cy="2355511"/>
        </p:xfrm>
        <a:graphic>
          <a:graphicData uri="http://schemas.openxmlformats.org/presentationml/2006/ole">
            <p:oleObj spid="_x0000_s24580" name="Acrobat Document" r:id="rId6" imgW="8019751" imgH="5667063" progId="Acrobat.Document.DC">
              <p:embed/>
            </p:oleObj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85786" y="714356"/>
          <a:ext cx="3938586" cy="2857520"/>
        </p:xfrm>
        <a:graphic>
          <a:graphicData uri="http://schemas.openxmlformats.org/presentationml/2006/ole">
            <p:oleObj spid="_x0000_s24583" name="Acrobat Document" r:id="rId7" imgW="8019751" imgH="5667063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929058" y="1500174"/>
          <a:ext cx="4724405" cy="4527566"/>
        </p:xfrm>
        <a:graphic>
          <a:graphicData uri="http://schemas.openxmlformats.org/presentationml/2006/ole">
            <p:oleObj spid="_x0000_s25602" name="Acrobat Document" r:id="rId3" imgW="8019751" imgH="5667063" progId="Acrobat.Document.DC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00034" y="1357298"/>
          <a:ext cx="3086102" cy="4500594"/>
        </p:xfrm>
        <a:graphic>
          <a:graphicData uri="http://schemas.openxmlformats.org/presentationml/2006/ole">
            <p:oleObj spid="_x0000_s25603" name="Acrobat Document" r:id="rId4" imgW="5667126" imgH="8019694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latin typeface="Franklin Gothic Heavy" pitchFamily="34" charset="0"/>
              </a:rPr>
              <a:t>Разработка локальных нормативных актов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37" b="1937"/>
          <a:stretch/>
        </p:blipFill>
        <p:spPr>
          <a:xfrm>
            <a:off x="214282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1285860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Положения: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-об индивидуальном проекте обучающихся СУОР;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о наставничестве в СУОР;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о методическом объединении тренеров-преподавателей;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о ЭИОС СПО;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ВСОК СПО;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о ведении электронных журналов АИС «Мой спорт»;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Franklin Gothic Heavy" pitchFamily="34" charset="0"/>
                <a:cs typeface="Arial" pitchFamily="34" charset="0"/>
              </a:rPr>
              <a:t>- об аттестации педагогических работников.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186766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Franklin Gothic Heavy" pitchFamily="34" charset="0"/>
              </a:rPr>
              <a:t>Разработка локальных нормативных актов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37" b="1937"/>
          <a:stretch/>
        </p:blipFill>
        <p:spPr>
          <a:xfrm>
            <a:off x="0" y="4429132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571612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Правила приема в СУОР на 2024-2025 учебный год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Порядок приема в СУОР на 2024-2025 учебный год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Актуализация правил внутреннего распорядка обучающихся СУОР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Franklin Gothic Heavy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Работа с автоматизированными информационными системами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37" b="1937"/>
          <a:stretch/>
        </p:blipFill>
        <p:spPr>
          <a:xfrm>
            <a:off x="0" y="4572008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85852" y="1643050"/>
            <a:ext cx="65008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Регистрация дополнительных образовательных программ спортивной подготовки в системе «Навигатор» дополнительного образования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АИС «Мой спорт», готовность к </a:t>
            </a:r>
            <a:r>
              <a:rPr lang="ru-RU" sz="2800" b="1" dirty="0" err="1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выгрузкаев</a:t>
            </a: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 систему ГИС спорт 90%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ru-RU" sz="2800" b="1" dirty="0" smtClean="0">
              <a:latin typeface="Franklin Gothic Heavy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Аттестация педагогических работников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37" b="1937"/>
          <a:stretch/>
        </p:blipFill>
        <p:spPr>
          <a:xfrm>
            <a:off x="28572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2500306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Высшая категория – 2 чел.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Первая категория – 1 чел.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b="1" dirty="0" smtClean="0">
                <a:latin typeface="Franklin Gothic Heavy" pitchFamily="34" charset="0"/>
                <a:ea typeface="Times New Roman" pitchFamily="18" charset="0"/>
                <a:cs typeface="Arial" pitchFamily="34" charset="0"/>
              </a:rPr>
              <a:t>Подтверждение высшей категории – 1 чел.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2400" b="1" dirty="0" smtClean="0"/>
              <a:t>Межрегиональная научно-практическая конференция, </a:t>
            </a:r>
            <a:br>
              <a:rPr lang="ru-RU" sz="2400" b="1" dirty="0" smtClean="0"/>
            </a:br>
            <a:r>
              <a:rPr lang="ru-RU" sz="2400" b="1" dirty="0" smtClean="0"/>
              <a:t>посвященная 15-летию ГБПОУ МО «Училище (техникум) олимпийского резерва №4» </a:t>
            </a:r>
            <a:endParaRPr lang="ru-RU" sz="2400" dirty="0">
              <a:latin typeface="Franklin Gothic Heavy" pitchFamily="34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937" b="1937"/>
          <a:stretch/>
        </p:blipFill>
        <p:spPr>
          <a:xfrm>
            <a:off x="0" y="5214950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072198" y="1357298"/>
          <a:ext cx="2871787" cy="4064000"/>
        </p:xfrm>
        <a:graphic>
          <a:graphicData uri="http://schemas.openxmlformats.org/presentationml/2006/ole">
            <p:oleObj spid="_x0000_s1026" name="Acrobat Document" r:id="rId4" imgW="5667126" imgH="8019694" progId="Acrobat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14678" y="1357298"/>
          <a:ext cx="2871787" cy="4064000"/>
        </p:xfrm>
        <a:graphic>
          <a:graphicData uri="http://schemas.openxmlformats.org/presentationml/2006/ole">
            <p:oleObj spid="_x0000_s1027" name="Acrobat Document" r:id="rId5" imgW="5667126" imgH="8019694" progId="Acrobat.Document.DC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14282" y="1357298"/>
          <a:ext cx="2871787" cy="4064000"/>
        </p:xfrm>
        <a:graphic>
          <a:graphicData uri="http://schemas.openxmlformats.org/presentationml/2006/ole">
            <p:oleObj spid="_x0000_s1028" name="Acrobat Document" r:id="rId6" imgW="5667126" imgH="8019694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3" cstate="print"/>
          <a:srcRect t="1937" b="1937"/>
          <a:stretch/>
        </p:blipFill>
        <p:spPr>
          <a:xfrm>
            <a:off x="28572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643438" y="3357562"/>
          <a:ext cx="4216088" cy="3201542"/>
        </p:xfrm>
        <a:graphic>
          <a:graphicData uri="http://schemas.openxmlformats.org/presentationml/2006/ole">
            <p:oleObj spid="_x0000_s19458" name="Acrobat Document" r:id="rId4" imgW="8134250" imgH="5781630" progId="Acrobat.Document.DC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14282" y="1571612"/>
          <a:ext cx="4286280" cy="3235062"/>
        </p:xfrm>
        <a:graphic>
          <a:graphicData uri="http://schemas.openxmlformats.org/presentationml/2006/ole">
            <p:oleObj spid="_x0000_s19459" name="Acrobat Document" r:id="rId5" imgW="8134250" imgH="5781630" progId="Acrobat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2910" y="214290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Franklin Gothic Heavy" pitchFamily="34" charset="0"/>
              </a:rPr>
              <a:t>X</a:t>
            </a:r>
            <a:r>
              <a:rPr lang="ru-RU" sz="2000" b="1" dirty="0" smtClean="0">
                <a:latin typeface="Franklin Gothic Heavy" pitchFamily="34" charset="0"/>
              </a:rPr>
              <a:t>Х МЕЖДУНАРОДНАЯ НАУЧНО-ПРАКТИЧЕСКАЯ КОНФЕРЕНЦИЯ </a:t>
            </a:r>
          </a:p>
          <a:p>
            <a:pPr algn="ctr"/>
            <a:r>
              <a:rPr lang="ru-RU" sz="2000" b="1" dirty="0" smtClean="0">
                <a:latin typeface="Franklin Gothic Heavy" pitchFamily="34" charset="0"/>
              </a:rPr>
              <a:t>ФИЗИЧЕСКАЯ КУЛЬТУРА И СПОРТ: ИНТЕГРАЦИЯ НАУКИ И ПРАКТИКИ, 24 НОЯБРЯ 2023 г.</a:t>
            </a:r>
            <a:endParaRPr lang="ru-RU" sz="2000" dirty="0">
              <a:latin typeface="Franklin Gothic Heavy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3" cstate="print"/>
          <a:srcRect t="1937" b="1937"/>
          <a:stretch/>
        </p:blipFill>
        <p:spPr>
          <a:xfrm>
            <a:off x="28572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214414" y="357166"/>
            <a:ext cx="65722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Times New Roman" pitchFamily="18" charset="0"/>
              </a:rPr>
              <a:t> Всероссийская заочная научно-практическая конференция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Times New Roman" pitchFamily="18" charset="0"/>
              </a:rPr>
              <a:t>«Физическая культура и спорт в учреждениях образования и спорта: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Times New Roman" pitchFamily="18" charset="0"/>
              </a:rPr>
              <a:t>опыт, проблемы, перспективы»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Times New Roman" pitchFamily="18" charset="0"/>
                <a:cs typeface="Times New Roman" pitchFamily="18" charset="0"/>
              </a:rPr>
              <a:t>28 марта 2024 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Heavy" pitchFamily="34" charset="0"/>
              <a:cs typeface="Arial" pitchFamily="34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357818" y="2285992"/>
          <a:ext cx="2871787" cy="4064000"/>
        </p:xfrm>
        <a:graphic>
          <a:graphicData uri="http://schemas.openxmlformats.org/presentationml/2006/ole">
            <p:oleObj spid="_x0000_s23554" name="Acrobat Document" r:id="rId4" imgW="5667126" imgH="8019694" progId="Acrobat.Document.DC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2071670" y="2357430"/>
          <a:ext cx="2871787" cy="4064000"/>
        </p:xfrm>
        <a:graphic>
          <a:graphicData uri="http://schemas.openxmlformats.org/presentationml/2006/ole">
            <p:oleObj spid="_x0000_s23555" name="Acrobat Document" r:id="rId5" imgW="5667126" imgH="8019694" progId="Acrobat.Document.DC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 rotWithShape="1">
          <a:blip r:embed="rId2" cstate="print"/>
          <a:srcRect t="1937" b="1937"/>
          <a:stretch/>
        </p:blipFill>
        <p:spPr>
          <a:xfrm>
            <a:off x="0" y="4643446"/>
            <a:ext cx="2153100" cy="206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C:\Users\SOKOL\Desktop\мое\Диплом Гладких А. М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643050"/>
            <a:ext cx="3564610" cy="5040000"/>
          </a:xfrm>
          <a:prstGeom prst="rect">
            <a:avLst/>
          </a:prstGeom>
          <a:noFill/>
        </p:spPr>
      </p:pic>
      <p:pic>
        <p:nvPicPr>
          <p:cNvPr id="22534" name="Picture 6" descr="C:\Users\SOKOL\Desktop\НИР\Диплом Попов В. Р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643050"/>
            <a:ext cx="3492000" cy="49373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009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atin typeface="Franklin Gothic Heavy" pitchFamily="34" charset="0"/>
              </a:rPr>
              <a:t>III Межрегиональная спортивная научно-практическая конференция «Стратегия достижений», посвященная Всемирному дню здоровья </a:t>
            </a:r>
            <a:endParaRPr lang="ru-RU" sz="2000" b="1" dirty="0">
              <a:latin typeface="Franklin Gothic Heavy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1213</TotalTime>
  <Words>215</Words>
  <PresentationFormat>Экран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Поток</vt:lpstr>
      <vt:lpstr>Acrobat Document</vt:lpstr>
      <vt:lpstr>    ИТОГИ научно-методического сопровождения образовательного процесса СУОР в 2023-2024 учебном году</vt:lpstr>
      <vt:lpstr>Разработка локальных нормативных актов</vt:lpstr>
      <vt:lpstr>Разработка локальных нормативных актов</vt:lpstr>
      <vt:lpstr> Работа с автоматизированными информационными системами </vt:lpstr>
      <vt:lpstr>Аттестация педагогических работников</vt:lpstr>
      <vt:lpstr>     Межрегиональная научно-практическая конференция,  посвященная 15-летию ГБПОУ МО «Училище (техникум) олимпийского резерва №4»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SOKOL</dc:creator>
  <cp:lastModifiedBy>SOKOL</cp:lastModifiedBy>
  <cp:revision>32</cp:revision>
  <dcterms:created xsi:type="dcterms:W3CDTF">2024-06-27T12:06:12Z</dcterms:created>
  <dcterms:modified xsi:type="dcterms:W3CDTF">2025-03-06T13:09:12Z</dcterms:modified>
</cp:coreProperties>
</file>